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7" r:id="rId2"/>
    <p:sldId id="269" r:id="rId3"/>
    <p:sldId id="268" r:id="rId4"/>
    <p:sldId id="260" r:id="rId5"/>
    <p:sldId id="258" r:id="rId6"/>
    <p:sldId id="264" r:id="rId7"/>
    <p:sldId id="265" r:id="rId8"/>
    <p:sldId id="270" r:id="rId9"/>
    <p:sldId id="271" r:id="rId10"/>
    <p:sldId id="272" r:id="rId11"/>
    <p:sldId id="261" r:id="rId12"/>
    <p:sldId id="273" r:id="rId13"/>
    <p:sldId id="262" r:id="rId14"/>
    <p:sldId id="275" r:id="rId15"/>
    <p:sldId id="276" r:id="rId16"/>
    <p:sldId id="263" r:id="rId17"/>
    <p:sldId id="257" r:id="rId18"/>
    <p:sldId id="277" r:id="rId19"/>
    <p:sldId id="278" r:id="rId20"/>
    <p:sldId id="279" r:id="rId21"/>
    <p:sldId id="259" r:id="rId22"/>
    <p:sldId id="281" r:id="rId23"/>
    <p:sldId id="280" r:id="rId24"/>
    <p:sldId id="256" r:id="rId25"/>
    <p:sldId id="266" r:id="rId2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1" autoAdjust="0"/>
    <p:restoredTop sz="94638" autoAdjust="0"/>
  </p:normalViewPr>
  <p:slideViewPr>
    <p:cSldViewPr>
      <p:cViewPr varScale="1">
        <p:scale>
          <a:sx n="67" d="100"/>
          <a:sy n="67" d="100"/>
        </p:scale>
        <p:origin x="4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E50290C-8C13-4D5C-ADFB-216AC70A94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C013932-9628-4D1C-9B99-917FA5ACAF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5F8187-AAC6-42CC-A251-E956C2B18DA9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8F5818-7EA3-44CC-9C49-02B51348CC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0EA5C0-EFC4-484A-B9C4-FE60B55B34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6389108-948B-4E9C-9D38-36FF5795DEC3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E699468-2DC1-4744-8094-1D1A0D8CEF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AAFC65-7DF7-4437-A9A3-AC062ABBD3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7C4F35-EEE0-44A6-BF5A-38ABD35BFFD9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2F5948C-CC3D-4D25-8831-16847A26A8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6E42559-3428-4E65-8AAB-F01A1197F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72A168-9D5E-4BBD-9089-7C2594020B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2CEDC1-FC4D-48FA-A9EB-3025A8416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70C4472-0B7F-4250-B247-C0E0B89C493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68DE51F9-4E3A-4144-91E0-CCB779CEF9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77F1D805-AAA3-4C37-BD74-F1B6EB4274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E3A63614-850D-4D15-975C-24F152285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B386FF-FF94-4CB9-8E73-456C11AC259A}" type="slidenum">
              <a:rPr lang="nl-NL" altLang="nl-NL"/>
              <a:pPr/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>
            <a:extLst>
              <a:ext uri="{FF2B5EF4-FFF2-40B4-BE49-F238E27FC236}">
                <a16:creationId xmlns:a16="http://schemas.microsoft.com/office/drawing/2014/main" id="{C6904E63-418B-4620-84C6-92C25F2D64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Tijdelijke aanduiding voor notities 2">
            <a:extLst>
              <a:ext uri="{FF2B5EF4-FFF2-40B4-BE49-F238E27FC236}">
                <a16:creationId xmlns:a16="http://schemas.microsoft.com/office/drawing/2014/main" id="{4B42AF20-A3C4-42DE-BD7B-DAADF64D0A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29700" name="Tijdelijke aanduiding voor dianummer 3">
            <a:extLst>
              <a:ext uri="{FF2B5EF4-FFF2-40B4-BE49-F238E27FC236}">
                <a16:creationId xmlns:a16="http://schemas.microsoft.com/office/drawing/2014/main" id="{4C072AF9-AF3F-4A33-914B-73FBF99BF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3A6AE05-C1B6-43B7-8548-7C600171B5D2}" type="slidenum">
              <a:rPr lang="nl-NL" altLang="nl-NL"/>
              <a:pPr/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>
            <a:extLst>
              <a:ext uri="{FF2B5EF4-FFF2-40B4-BE49-F238E27FC236}">
                <a16:creationId xmlns:a16="http://schemas.microsoft.com/office/drawing/2014/main" id="{2C9065E0-57DF-46C4-87D1-E174271B4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>
            <a:extLst>
              <a:ext uri="{FF2B5EF4-FFF2-40B4-BE49-F238E27FC236}">
                <a16:creationId xmlns:a16="http://schemas.microsoft.com/office/drawing/2014/main" id="{4DA0724D-9878-4BBD-A4A9-F2E1012644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0724" name="Tijdelijke aanduiding voor dianummer 3">
            <a:extLst>
              <a:ext uri="{FF2B5EF4-FFF2-40B4-BE49-F238E27FC236}">
                <a16:creationId xmlns:a16="http://schemas.microsoft.com/office/drawing/2014/main" id="{4BB7A279-4D7F-4E2D-A6E9-3866378DD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5A970E-E83E-4801-8B50-4A1274EC3CDB}" type="slidenum">
              <a:rPr lang="nl-NL" altLang="nl-NL"/>
              <a:pPr/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>
            <a:extLst>
              <a:ext uri="{FF2B5EF4-FFF2-40B4-BE49-F238E27FC236}">
                <a16:creationId xmlns:a16="http://schemas.microsoft.com/office/drawing/2014/main" id="{AFEA530C-640B-4724-9BC8-8BA374409C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Tijdelijke aanduiding voor notities 2">
            <a:extLst>
              <a:ext uri="{FF2B5EF4-FFF2-40B4-BE49-F238E27FC236}">
                <a16:creationId xmlns:a16="http://schemas.microsoft.com/office/drawing/2014/main" id="{C2C4B462-16BF-4FAB-BA1B-F586DE89CE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1748" name="Tijdelijke aanduiding voor dianummer 3">
            <a:extLst>
              <a:ext uri="{FF2B5EF4-FFF2-40B4-BE49-F238E27FC236}">
                <a16:creationId xmlns:a16="http://schemas.microsoft.com/office/drawing/2014/main" id="{C581CFCB-7A4B-4B5B-92F3-710769D30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896D5C-36A1-48CD-A7AC-F63B6AA6B6B1}" type="slidenum">
              <a:rPr lang="nl-NL" altLang="nl-NL"/>
              <a:pPr/>
              <a:t>11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63A24BE8-61F6-4943-8257-401F8415B6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2157E0F5-DD8E-4402-999C-20FD9CC93D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2772" name="Tijdelijke aanduiding voor dianummer 3">
            <a:extLst>
              <a:ext uri="{FF2B5EF4-FFF2-40B4-BE49-F238E27FC236}">
                <a16:creationId xmlns:a16="http://schemas.microsoft.com/office/drawing/2014/main" id="{D6FA6FF0-0516-4B40-812A-9F88AB65E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C217A62-5C0A-4485-877F-5E26CA205D8C}" type="slidenum">
              <a:rPr lang="nl-NL" altLang="nl-NL"/>
              <a:pPr/>
              <a:t>13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>
            <a:extLst>
              <a:ext uri="{FF2B5EF4-FFF2-40B4-BE49-F238E27FC236}">
                <a16:creationId xmlns:a16="http://schemas.microsoft.com/office/drawing/2014/main" id="{DAD62FA0-4814-459E-8742-BBC066AB8E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>
            <a:extLst>
              <a:ext uri="{FF2B5EF4-FFF2-40B4-BE49-F238E27FC236}">
                <a16:creationId xmlns:a16="http://schemas.microsoft.com/office/drawing/2014/main" id="{33E1E459-3282-4EF9-ACA5-D7063B92BE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33796" name="Tijdelijke aanduiding voor dianummer 3">
            <a:extLst>
              <a:ext uri="{FF2B5EF4-FFF2-40B4-BE49-F238E27FC236}">
                <a16:creationId xmlns:a16="http://schemas.microsoft.com/office/drawing/2014/main" id="{02C7CAEE-742E-4CDD-8872-C4FC40B3E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7034A9-B26F-4197-9BFD-62CDE9549CAB}" type="slidenum">
              <a:rPr lang="nl-NL" altLang="nl-NL"/>
              <a:pPr/>
              <a:t>15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14C5E5-4C7E-4B64-BEEC-D45F23B0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EFAB-8D98-4980-A221-B83FB755ABDA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9692C4-8C4A-478B-A621-DE389BCA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F2A92F-6155-4151-98ED-06C3AD40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252C8-A611-4B74-B98B-238E9AF4D46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3784591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CCC059-7453-4826-BAC7-99AD476C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D825-C3DF-4C4A-974A-F3D48712F7E4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D7EC38-F7FB-4854-B8A5-59CCB445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48ACE5-630F-40BB-944D-A27B41C0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281F-E076-4576-86BF-FE7EB436F87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4539268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892562-9C84-4A83-9BA5-CBBA6207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81FE-055B-412E-9603-769625230AEF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0B483D-351F-41B9-83E2-D5CC7E6C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C0617D-6D1C-44F3-BEED-28495F5E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9EB25-4879-42A2-AEDE-042843DA8D8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9653571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5649B3-509D-4653-8B85-206E34ED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4DC1-64B9-4839-A0C5-31F160CAAAF7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BD44C4-73F9-4099-96C8-D35249BE5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0B391-FE30-439E-8629-326F8685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01F0D-EA93-4DCC-9A81-126FB704DAB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3840896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61A029-CBCF-4DFB-ABDD-F5F15957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64FC-B5D0-4C8C-9247-4CA6031DA57E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8C1624-A0DB-4E0B-9C01-7A5C6FDC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08F504-3E7B-4719-A58D-831C9300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6376-BFCF-4B60-9AA4-818BF7EBF30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33104153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D0E87B5-821E-4F03-806E-1EF1FD74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99F0-1414-4B5A-AE20-42E83BA1F638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DF7811BD-9E96-44FC-B9A9-D8A4FFAE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9FD8E7B-52DC-4EA5-977A-F27E9B35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0A844-2F72-4055-B7EF-40C72B9D6B9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524040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BB88B5E8-5C18-4538-8D6A-20DE3F2E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587E-C7D3-4128-957E-1CACFA014EA8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57F2ACEF-3F63-4659-84A0-B5932072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64E2632-7152-4D61-9EEF-1C4ACD31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B60A5-7126-4802-ACE2-5229140ADAF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4111339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50768E2A-9CEB-410B-BD99-D5F530BF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395C-E27D-4CA0-9687-6EB653C8D8D9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A26A9707-C9DA-4901-ACD9-74914F12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BA2E6E2E-6086-4EBC-94A8-0DD4EBD3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12A4A-EA17-48DC-98D7-0CA32315CC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9398214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D6C67BA8-44EB-4460-91C8-977E5CB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F0C93-1BAF-497F-A410-F289EBBE8FA5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B1F39813-FE2A-4D1E-BE8F-5D639A7A3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C7C8F69F-1238-47A9-BE0D-172381F5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8C95B-10A6-4863-9E51-AC26B3C8E70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15119444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22E28046-14EF-429D-B350-16FC0D85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4EFE-1227-4FD1-AAE4-424103FA9895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F83DEA7D-6F9D-4437-9157-49A81785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558FDFF-31E1-4076-BD1E-EDBB302D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42491-E659-4748-BD2F-3DB667539A7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16408935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F8C9D135-4C4E-4A26-BEE8-25D113F7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239A-8C70-4BD5-ADE7-1FCA695DF968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136A68CB-E072-4FAD-9C41-293ECD75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BE18A18-2601-4B7D-9C01-53EE139F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8DFAA-740E-47FA-BF37-504BBB97711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8727084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6DFAF989-308E-40EF-B9AB-3A647ABD8E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A4DC724D-E34C-443B-8FCB-DB5BC1B78D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032AE1-ACEA-4A5F-886F-216A48374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CCBE2-5039-4776-A88B-66E07E6B4432}" type="datetimeFigureOut">
              <a:rPr lang="nl-NL"/>
              <a:pPr>
                <a:defRPr/>
              </a:pPr>
              <a:t>27-9-2018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9805D9-B953-4701-B03D-637FD62A9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4AF819-5E8F-4BE5-BFA8-E48EE99D1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CC9C09A-6643-4A7B-9D55-CAC35ECC3199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0541D-1125-44F9-B351-E417E6503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/>
              <a:t>Voerman Museum Hattem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4B8DAB-4E33-4718-8660-3CB5578A3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/>
              <a:t>Voerman en Voerman &amp; Co</a:t>
            </a:r>
          </a:p>
          <a:p>
            <a:pPr fontAlgn="auto">
              <a:spcAft>
                <a:spcPts val="0"/>
              </a:spcAft>
              <a:defRPr/>
            </a:pPr>
            <a:endParaRPr lang="nl-NL" dirty="0"/>
          </a:p>
          <a:p>
            <a:pPr fontAlgn="auto">
              <a:spcAft>
                <a:spcPts val="0"/>
              </a:spcAft>
              <a:defRPr/>
            </a:pPr>
            <a:r>
              <a:rPr lang="nl-NL" sz="2400" i="1" dirty="0"/>
              <a:t>Een korte kennismaking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A1485-1E38-40B3-AAD4-F05F8452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Studie van een paard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5F58B7-5ABA-402F-9642-E0EE71F3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Voordat Jan Voerman een dier in een schilderij afbeeldt, maakt hij eerst een studie van het dier.</a:t>
            </a:r>
          </a:p>
          <a:p>
            <a:r>
              <a:rPr lang="nl-NL" altLang="nl-NL"/>
              <a:t>Zie de volgende schetsen van een paard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Afbeelding 1" descr="Paarden schets.jpg">
            <a:extLst>
              <a:ext uri="{FF2B5EF4-FFF2-40B4-BE49-F238E27FC236}">
                <a16:creationId xmlns:a16="http://schemas.microsoft.com/office/drawing/2014/main" id="{1CA4AC25-EFC9-4355-8118-9D4783925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404813"/>
            <a:ext cx="42799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11A99-6982-47B8-8038-CDDDBF10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Stillevens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CF1770-FE6A-4ECE-93C9-EECEA187E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/>
              <a:t>Voerman schilderde veel voorwerpen uit het dagelijks leven.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NL" dirty="0"/>
              <a:t>Bloemen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NL" dirty="0"/>
              <a:t>Planten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NL" dirty="0"/>
              <a:t>Vazen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/>
              <a:t>Volgende afbeelding heet: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NL" dirty="0"/>
              <a:t>Rode geranium in blauwe gemberpot</a:t>
            </a:r>
            <a:br>
              <a:rPr lang="nl-NL" dirty="0"/>
            </a:br>
            <a:endParaRPr lang="nl-NL" dirty="0"/>
          </a:p>
          <a:p>
            <a:pPr fontAlgn="auto">
              <a:spcAft>
                <a:spcPts val="0"/>
              </a:spcAft>
              <a:defRPr/>
            </a:pPr>
            <a:r>
              <a:rPr lang="nl-NL" sz="2800" dirty="0"/>
              <a:t>Let op de weerspiegeling van het raam in het potje!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2" descr="Red Geranium Voerman0001.JPG">
            <a:extLst>
              <a:ext uri="{FF2B5EF4-FFF2-40B4-BE49-F238E27FC236}">
                <a16:creationId xmlns:a16="http://schemas.microsoft.com/office/drawing/2014/main" id="{C602919B-713A-4655-A665-6C8E075EA2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5102225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8103F-C899-4FB8-9B9B-0D165727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Jan Voerman jr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237C18-DAB6-4965-A620-3CA3436DE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/>
              <a:t>Geboren 1890 te Hattem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/>
              <a:t>Jeugd: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NL" dirty="0"/>
              <a:t>niet naar een school, maar les aan huis van een gouvernante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NL" dirty="0"/>
              <a:t>weinig contact met leeftijdsgenoten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NL" dirty="0"/>
              <a:t>tekent veel bloemen, planten en dieren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/>
              <a:t>15 jaar: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NL" dirty="0"/>
              <a:t>opdracht voor de plaatjes in de </a:t>
            </a:r>
            <a:r>
              <a:rPr lang="nl-NL" dirty="0" err="1"/>
              <a:t>Verkade</a:t>
            </a:r>
            <a:r>
              <a:rPr lang="nl-NL" dirty="0"/>
              <a:t> albums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/>
              <a:t>22 jaar: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nl-NL" dirty="0"/>
              <a:t>Gaat in Amsterdam wonen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/>
              <a:t>Overleden 1976 te Blaricum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A5810-1E59-4D69-8F32-6219CC1C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Goed kijken!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B2CBB5-E038-48B2-94A1-A925D3D2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Kijkopdracht</a:t>
            </a:r>
          </a:p>
          <a:p>
            <a:r>
              <a:rPr lang="nl-NL" altLang="nl-NL"/>
              <a:t>Bekijk de twee volgende schilderijen</a:t>
            </a:r>
          </a:p>
          <a:p>
            <a:pPr lvl="1"/>
            <a:r>
              <a:rPr lang="nl-NL" altLang="nl-NL" i="1"/>
              <a:t>Wilde bloemen</a:t>
            </a:r>
          </a:p>
          <a:p>
            <a:pPr lvl="1"/>
            <a:r>
              <a:rPr lang="nl-NL" altLang="nl-NL" i="1"/>
              <a:t>Franse wijndruiven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fbeelding 1" descr="Wild flowers oil on panel.jpg">
            <a:extLst>
              <a:ext uri="{FF2B5EF4-FFF2-40B4-BE49-F238E27FC236}">
                <a16:creationId xmlns:a16="http://schemas.microsoft.com/office/drawing/2014/main" id="{CEFDCD00-6003-4DCB-A4BB-0DDF38B9C0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459787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1" descr="Franse wijndruiven.jpg">
            <a:extLst>
              <a:ext uri="{FF2B5EF4-FFF2-40B4-BE49-F238E27FC236}">
                <a16:creationId xmlns:a16="http://schemas.microsoft.com/office/drawing/2014/main" id="{C0144D66-CC69-47E4-A947-198E8EF7FC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7180263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6EAA9BC-4ECC-4431-9403-A33855FE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Goed kijken!</a:t>
            </a:r>
          </a:p>
        </p:txBody>
      </p:sp>
      <p:pic>
        <p:nvPicPr>
          <p:cNvPr id="10" name="Afbeelding 9" descr="Franse wijndruiven.jpg">
            <a:extLst>
              <a:ext uri="{FF2B5EF4-FFF2-40B4-BE49-F238E27FC236}">
                <a16:creationId xmlns:a16="http://schemas.microsoft.com/office/drawing/2014/main" id="{EEEBBCFF-E2C9-49B3-816A-F48F6E57B5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53853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Wild flowers oil on panel.jpg">
            <a:extLst>
              <a:ext uri="{FF2B5EF4-FFF2-40B4-BE49-F238E27FC236}">
                <a16:creationId xmlns:a16="http://schemas.microsoft.com/office/drawing/2014/main" id="{C37A9808-C849-4E6B-817B-425DCC3204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42068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E167DF3-A4A7-4186-9B49-8E8789FE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157788"/>
            <a:ext cx="777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nl-NL" sz="3200"/>
              <a:t>Wat valt je op?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EDD43AD-7C3B-479D-A918-6B6551DE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Goed kijken!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05342CE-0D74-427A-A151-BA37A118C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Kenmerken:</a:t>
            </a:r>
          </a:p>
          <a:p>
            <a:pPr lvl="1"/>
            <a:r>
              <a:rPr lang="nl-NL" altLang="nl-NL"/>
              <a:t>Heel erg precies geschilderd</a:t>
            </a:r>
          </a:p>
          <a:p>
            <a:pPr lvl="1"/>
            <a:r>
              <a:rPr lang="nl-NL" altLang="nl-NL"/>
              <a:t>Kleuren natuurgetrouw</a:t>
            </a:r>
          </a:p>
          <a:p>
            <a:pPr lvl="1"/>
            <a:r>
              <a:rPr lang="nl-NL" altLang="nl-NL"/>
              <a:t>Lijken wel foto´s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CE49A-5751-4C04-9741-0506C2C3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Jan Voerman sr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331830-4BA6-4D69-A266-EC6976BA5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Geboren 1857 te Kampen</a:t>
            </a:r>
          </a:p>
          <a:p>
            <a:r>
              <a:rPr lang="nl-NL" altLang="nl-NL"/>
              <a:t>13 jaar:</a:t>
            </a:r>
          </a:p>
          <a:p>
            <a:pPr lvl="1"/>
            <a:r>
              <a:rPr lang="nl-NL" altLang="nl-NL"/>
              <a:t>naar avondschool voor tekenen en schilderen</a:t>
            </a:r>
          </a:p>
          <a:p>
            <a:r>
              <a:rPr lang="nl-NL" altLang="nl-NL"/>
              <a:t>19 jaar:</a:t>
            </a:r>
          </a:p>
          <a:p>
            <a:pPr lvl="1"/>
            <a:r>
              <a:rPr lang="nl-NL" altLang="nl-NL"/>
              <a:t>naar opleiding Rijksacademie te Amsterdam</a:t>
            </a:r>
          </a:p>
          <a:p>
            <a:r>
              <a:rPr lang="nl-NL" altLang="nl-NL"/>
              <a:t>Overleden 1941 te Hattem</a:t>
            </a:r>
          </a:p>
          <a:p>
            <a:endParaRPr lang="nl-NL" altLang="nl-NL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8AD18-0C18-477D-AC64-4BC7DA68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Verschillen tussen senior en junior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249E9E-06CA-4DC2-BD2F-A742AC136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Kijk goed naar volgende schilderij:</a:t>
            </a:r>
          </a:p>
          <a:p>
            <a:pPr lvl="1"/>
            <a:r>
              <a:rPr lang="nl-NL" altLang="nl-NL" i="1"/>
              <a:t>IJssellandschap met dijkflora</a:t>
            </a:r>
          </a:p>
          <a:p>
            <a:r>
              <a:rPr lang="nl-NL" altLang="nl-NL"/>
              <a:t>Denk nog even terug aan de IJssellandschappen van Voerman sr</a:t>
            </a:r>
          </a:p>
          <a:p>
            <a:endParaRPr lang="nl-NL" altLang="nl-NL"/>
          </a:p>
          <a:p>
            <a:r>
              <a:rPr lang="nl-NL" altLang="nl-NL"/>
              <a:t>Welke verschillen zijn er?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1" descr="Ijssellandschap met dijkflora.jpg">
            <a:extLst>
              <a:ext uri="{FF2B5EF4-FFF2-40B4-BE49-F238E27FC236}">
                <a16:creationId xmlns:a16="http://schemas.microsoft.com/office/drawing/2014/main" id="{8C2D62E7-D5EA-4C69-B38A-54444F57C6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59788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Zandtrekkers op de IJssel.jpg">
            <a:extLst>
              <a:ext uri="{FF2B5EF4-FFF2-40B4-BE49-F238E27FC236}">
                <a16:creationId xmlns:a16="http://schemas.microsoft.com/office/drawing/2014/main" id="{776B0B70-5F50-49CB-B22C-E9D657C3F3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3903662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Ijssellandschap met dijkflora.jpg">
            <a:extLst>
              <a:ext uri="{FF2B5EF4-FFF2-40B4-BE49-F238E27FC236}">
                <a16:creationId xmlns:a16="http://schemas.microsoft.com/office/drawing/2014/main" id="{5CB5BC6D-0001-464F-A2E9-199771A0C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9782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68B0068-FC28-45C6-A3B9-575C6425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Verschillen tussen senior en junior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3" descr="Zandtrekkers op de IJssel.jpg">
            <a:extLst>
              <a:ext uri="{FF2B5EF4-FFF2-40B4-BE49-F238E27FC236}">
                <a16:creationId xmlns:a16="http://schemas.microsoft.com/office/drawing/2014/main" id="{5A62E1D0-1CA0-4E6C-B9FA-7775AE0966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3903662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fbeelding 4" descr="Ijssellandschap met dijkflora.jpg">
            <a:extLst>
              <a:ext uri="{FF2B5EF4-FFF2-40B4-BE49-F238E27FC236}">
                <a16:creationId xmlns:a16="http://schemas.microsoft.com/office/drawing/2014/main" id="{6861C06B-BC7B-4A57-A11A-20E09FB89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39782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el 5">
            <a:extLst>
              <a:ext uri="{FF2B5EF4-FFF2-40B4-BE49-F238E27FC236}">
                <a16:creationId xmlns:a16="http://schemas.microsoft.com/office/drawing/2014/main" id="{EF65D6BB-5001-4CDA-B1A0-8DA3857B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Verschillen tussen senior en junior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47F9F5B-9026-4C6E-882D-4613D547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652963"/>
            <a:ext cx="37433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altLang="nl-NL" sz="2400"/>
              <a:t>bloemen op de voorgrond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/>
              <a:t>gedetailleerd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/>
              <a:t>horizon hoog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/>
              <a:t>kleuriger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7758F26-57F7-4ABC-A197-083105CA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52963"/>
            <a:ext cx="3743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altLang="nl-NL" sz="2400"/>
              <a:t>wijds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/>
              <a:t>niet gedetailleerd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/>
              <a:t>horizon laag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/>
              <a:t>nuances van grijs, blauw, bruin en grijsgroen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3" descr="De schilder in zijn atelier.jpg">
            <a:extLst>
              <a:ext uri="{FF2B5EF4-FFF2-40B4-BE49-F238E27FC236}">
                <a16:creationId xmlns:a16="http://schemas.microsoft.com/office/drawing/2014/main" id="{C39886B9-858D-4C4A-8F1D-C4E9CDBCCE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671988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kstvak 2">
            <a:extLst>
              <a:ext uri="{FF2B5EF4-FFF2-40B4-BE49-F238E27FC236}">
                <a16:creationId xmlns:a16="http://schemas.microsoft.com/office/drawing/2014/main" id="{4E1B06EE-FB39-455B-B451-0941DF5E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nl-NL" sz="3600"/>
              <a:t>Jan Voerman junior in zijn atelier</a:t>
            </a:r>
          </a:p>
        </p:txBody>
      </p:sp>
    </p:spTree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EF92D-B046-4DDF-9346-77B7A42D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916113"/>
            <a:ext cx="7772400" cy="13620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dirty="0"/>
              <a:t>Einde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C61006-6B8B-46BB-B404-ECFD193C91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i="1" dirty="0"/>
              <a:t>Tot ziens in het museum!</a:t>
            </a:r>
          </a:p>
        </p:txBody>
      </p:sp>
      <p:sp>
        <p:nvSpPr>
          <p:cNvPr id="26628" name="Tekstvak 3">
            <a:extLst>
              <a:ext uri="{FF2B5EF4-FFF2-40B4-BE49-F238E27FC236}">
                <a16:creationId xmlns:a16="http://schemas.microsoft.com/office/drawing/2014/main" id="{C71A3708-74A8-4E73-A17E-646CC50B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445125"/>
            <a:ext cx="331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3660B5-6201-40D9-A591-296F9545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©2016 Educatie Voerman Museum Hattem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0ACD1-316B-420C-8F8B-C40EE449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Goed kijken!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51C175-7E3A-4135-A502-0C5112F60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Kijkopdracht</a:t>
            </a:r>
          </a:p>
          <a:p>
            <a:r>
              <a:rPr lang="nl-NL" altLang="nl-NL"/>
              <a:t>Bekijk de vier volgende schilderijen</a:t>
            </a:r>
          </a:p>
          <a:p>
            <a:pPr lvl="1"/>
            <a:r>
              <a:rPr lang="nl-NL" altLang="nl-NL" i="1"/>
              <a:t>Koeien bij Kampen</a:t>
            </a:r>
          </a:p>
          <a:p>
            <a:pPr lvl="1"/>
            <a:r>
              <a:rPr lang="nl-NL" altLang="nl-NL" i="1"/>
              <a:t>IJssel</a:t>
            </a:r>
          </a:p>
          <a:p>
            <a:pPr lvl="1"/>
            <a:r>
              <a:rPr lang="nl-NL" altLang="nl-NL" i="1"/>
              <a:t>Zandtrekkers op de IJssel</a:t>
            </a:r>
          </a:p>
          <a:p>
            <a:pPr lvl="1"/>
            <a:r>
              <a:rPr lang="nl-NL" altLang="nl-NL" i="1"/>
              <a:t>Zomers weidelandschap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 descr="Koeien bij Kampen.jpg">
            <a:extLst>
              <a:ext uri="{FF2B5EF4-FFF2-40B4-BE49-F238E27FC236}">
                <a16:creationId xmlns:a16="http://schemas.microsoft.com/office/drawing/2014/main" id="{3C2BE356-F50C-418B-9B8C-B0C897C61C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459788" cy="62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1" descr="IJssel.JPG">
            <a:extLst>
              <a:ext uri="{FF2B5EF4-FFF2-40B4-BE49-F238E27FC236}">
                <a16:creationId xmlns:a16="http://schemas.microsoft.com/office/drawing/2014/main" id="{2ED325D0-CF1A-4BD2-BE96-F5314C36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45978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 descr="Zandtrekkers op de IJssel.jpg">
            <a:extLst>
              <a:ext uri="{FF2B5EF4-FFF2-40B4-BE49-F238E27FC236}">
                <a16:creationId xmlns:a16="http://schemas.microsoft.com/office/drawing/2014/main" id="{F00BCF33-DF02-45B1-8D9C-2BA497D57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459787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2" descr="Zomers weidelandschap Voerman.JPG">
            <a:extLst>
              <a:ext uri="{FF2B5EF4-FFF2-40B4-BE49-F238E27FC236}">
                <a16:creationId xmlns:a16="http://schemas.microsoft.com/office/drawing/2014/main" id="{459F5698-B161-4917-934A-ACE00C629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8459787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74B8B-3355-45BE-92F2-4E94EE89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3375"/>
            <a:ext cx="2603500" cy="719138"/>
          </a:xfrm>
        </p:spPr>
        <p:txBody>
          <a:bodyPr/>
          <a:lstStyle/>
          <a:p>
            <a:pPr algn="l"/>
            <a:r>
              <a:rPr lang="nl-NL" altLang="nl-NL" sz="3200"/>
              <a:t>Goed kijken!</a:t>
            </a:r>
          </a:p>
        </p:txBody>
      </p:sp>
      <p:pic>
        <p:nvPicPr>
          <p:cNvPr id="6" name="Tijdelijke aanduiding voor inhoud 5" descr="Koeien bij Kampen.jpg">
            <a:extLst>
              <a:ext uri="{FF2B5EF4-FFF2-40B4-BE49-F238E27FC236}">
                <a16:creationId xmlns:a16="http://schemas.microsoft.com/office/drawing/2014/main" id="{9551C786-3D5D-4237-9E7E-81BC454EAA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3167062" cy="2338388"/>
          </a:xfrm>
        </p:spPr>
      </p:pic>
      <p:pic>
        <p:nvPicPr>
          <p:cNvPr id="5" name="Tijdelijke aanduiding voor inhoud 4" descr="IJssel.JPG">
            <a:extLst>
              <a:ext uri="{FF2B5EF4-FFF2-40B4-BE49-F238E27FC236}">
                <a16:creationId xmlns:a16="http://schemas.microsoft.com/office/drawing/2014/main" id="{9AC1783A-88D9-4C39-B86F-0CAEE9E28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1338" y="1196975"/>
            <a:ext cx="3960812" cy="2376488"/>
          </a:xfrm>
        </p:spPr>
      </p:pic>
      <p:pic>
        <p:nvPicPr>
          <p:cNvPr id="7" name="Afbeelding 6" descr="Zandtrekkers op de IJssel.jpg">
            <a:extLst>
              <a:ext uri="{FF2B5EF4-FFF2-40B4-BE49-F238E27FC236}">
                <a16:creationId xmlns:a16="http://schemas.microsoft.com/office/drawing/2014/main" id="{4BDA22A1-360E-49EF-A194-8B997EE49A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1670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Zomers weidelandschap Voerman.JPG">
            <a:extLst>
              <a:ext uri="{FF2B5EF4-FFF2-40B4-BE49-F238E27FC236}">
                <a16:creationId xmlns:a16="http://schemas.microsoft.com/office/drawing/2014/main" id="{28096868-33CA-4E76-B7AB-1B63EA036B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860800"/>
            <a:ext cx="35179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A01599C-272B-4ACA-AAA1-CE446D1D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092825"/>
            <a:ext cx="763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nl-NL" altLang="nl-NL" sz="2800"/>
              <a:t>Wat zijn de overeenkomsten?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5BE954D-F201-4A15-8BB3-7AC9B157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Goed kijken!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CF837DF-06F2-4BDD-AE9D-BAFD5A56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/>
              <a:t>Overeenkomsten onder andere:</a:t>
            </a:r>
          </a:p>
          <a:p>
            <a:pPr lvl="1"/>
            <a:r>
              <a:rPr lang="nl-NL" altLang="nl-NL" i="1"/>
              <a:t>Dieren: koeien en paarden</a:t>
            </a:r>
          </a:p>
          <a:p>
            <a:pPr lvl="1"/>
            <a:r>
              <a:rPr lang="nl-NL" altLang="nl-NL" i="1"/>
              <a:t>Wolkenluchten</a:t>
            </a:r>
          </a:p>
          <a:p>
            <a:pPr lvl="1"/>
            <a:r>
              <a:rPr lang="nl-NL" altLang="nl-NL" i="1"/>
              <a:t>Lage horizon</a:t>
            </a:r>
          </a:p>
          <a:p>
            <a:pPr lvl="1"/>
            <a:r>
              <a:rPr lang="nl-NL" altLang="nl-NL" i="1"/>
              <a:t>Weidelandschappen, uiterwaarden van de IJssel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316</Words>
  <Application>Microsoft Office PowerPoint</Application>
  <PresentationFormat>Diavoorstelling (4:3)</PresentationFormat>
  <Paragraphs>86</Paragraphs>
  <Slides>25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Calibri</vt:lpstr>
      <vt:lpstr>Arial</vt:lpstr>
      <vt:lpstr>Office-thema</vt:lpstr>
      <vt:lpstr>Voerman Museum Hattem</vt:lpstr>
      <vt:lpstr>Jan Voerman sr</vt:lpstr>
      <vt:lpstr>Goed kijken!</vt:lpstr>
      <vt:lpstr>PowerPoint-presentatie</vt:lpstr>
      <vt:lpstr>PowerPoint-presentatie</vt:lpstr>
      <vt:lpstr>PowerPoint-presentatie</vt:lpstr>
      <vt:lpstr>PowerPoint-presentatie</vt:lpstr>
      <vt:lpstr>Goed kijken!</vt:lpstr>
      <vt:lpstr>Goed kijken!</vt:lpstr>
      <vt:lpstr>Studie van een paard</vt:lpstr>
      <vt:lpstr>PowerPoint-presentatie</vt:lpstr>
      <vt:lpstr>Stillevens</vt:lpstr>
      <vt:lpstr>PowerPoint-presentatie</vt:lpstr>
      <vt:lpstr>Jan Voerman jr</vt:lpstr>
      <vt:lpstr>Goed kijken!</vt:lpstr>
      <vt:lpstr>PowerPoint-presentatie</vt:lpstr>
      <vt:lpstr>PowerPoint-presentatie</vt:lpstr>
      <vt:lpstr>Goed kijken!</vt:lpstr>
      <vt:lpstr>Goed kijken!</vt:lpstr>
      <vt:lpstr>Verschillen tussen senior en junior</vt:lpstr>
      <vt:lpstr>PowerPoint-presentatie</vt:lpstr>
      <vt:lpstr>Verschillen tussen senior en junior</vt:lpstr>
      <vt:lpstr>Verschillen tussen senior en junior</vt:lpstr>
      <vt:lpstr>PowerPoint-presentatie</vt:lpstr>
      <vt:lpstr>Einde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Matthieu</dc:creator>
  <cp:lastModifiedBy>Daphne</cp:lastModifiedBy>
  <cp:revision>23</cp:revision>
  <dcterms:created xsi:type="dcterms:W3CDTF">2016-02-07T13:38:41Z</dcterms:created>
  <dcterms:modified xsi:type="dcterms:W3CDTF">2018-09-27T11:26:45Z</dcterms:modified>
</cp:coreProperties>
</file>